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1"/>
  </p:notesMasterIdLst>
  <p:sldIdLst>
    <p:sldId id="282" r:id="rId2"/>
    <p:sldId id="283" r:id="rId3"/>
    <p:sldId id="259" r:id="rId4"/>
    <p:sldId id="260" r:id="rId5"/>
    <p:sldId id="273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5" r:id="rId15"/>
    <p:sldId id="279" r:id="rId16"/>
    <p:sldId id="280" r:id="rId17"/>
    <p:sldId id="270" r:id="rId18"/>
    <p:sldId id="271" r:id="rId19"/>
    <p:sldId id="278" r:id="rId20"/>
  </p:sldIdLst>
  <p:sldSz cx="9144000" cy="6858000" type="screen4x3"/>
  <p:notesSz cx="6858000" cy="9144000"/>
  <p:embeddedFontLst>
    <p:embeddedFont>
      <p:font typeface="Franklin Gothic Book" pitchFamily="34" charset="0"/>
      <p:regular r:id="rId22"/>
      <p:italic r:id="rId23"/>
    </p:embeddedFont>
    <p:embeddedFont>
      <p:font typeface="Wingdings 2" pitchFamily="18" charset="2"/>
      <p:regular r:id="rId24"/>
    </p:embeddedFont>
    <p:embeddedFont>
      <p:font typeface="NikoshBAN" pitchFamily="2" charset="0"/>
      <p:regular r:id="rId25"/>
    </p:embeddedFont>
    <p:embeddedFont>
      <p:font typeface="Wingdings 3" pitchFamily="18" charset="2"/>
      <p:regular r:id="rId26"/>
    </p:embeddedFont>
    <p:embeddedFont>
      <p:font typeface="Franklin Gothic Medium" pitchFamily="34" charset="0"/>
      <p:regular r:id="rId27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6600FF"/>
    <a:srgbClr val="003300"/>
    <a:srgbClr val="FF00FF"/>
    <a:srgbClr val="CC00FF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97DD-A812-46F7-BD22-055E012ABCAA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1ADD5-F1EB-4856-918F-DC1871C37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9D6F-F503-4B86-9064-24D27D0B85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762000"/>
            <a:ext cx="7239000" cy="5029200"/>
          </a:xfrm>
          <a:prstGeom prst="roundRect">
            <a:avLst>
              <a:gd name="adj" fmla="val 0"/>
            </a:avLst>
          </a:prstGeom>
          <a:solidFill>
            <a:srgbClr val="99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862352"/>
            <a:ext cx="44196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3044"/>
            <a:ext cx="7391400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5846" r="2218" b="3271"/>
          <a:stretch/>
        </p:blipFill>
        <p:spPr>
          <a:xfrm>
            <a:off x="495300" y="229644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4747"/>
            <a:ext cx="8534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115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bn-BD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marL="2057400" lvl="3" indent="-685800">
              <a:buFont typeface="Wingdings 3"/>
              <a:buChar char="&gt;"/>
            </a:pP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            </a:t>
            </a:r>
            <a:endParaRPr lang="en-US" sz="5400" b="1" dirty="0">
              <a:sym typeface="Wingdings 3"/>
            </a:endParaRPr>
          </a:p>
          <a:p>
            <a:pPr algn="ctr"/>
            <a:r>
              <a:rPr lang="bn-BD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সাধারন ভগ্নাংশ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দশমিক ভগ্নাংশ</a:t>
            </a:r>
            <a:endParaRPr lang="en-US" sz="44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সাধারন ভগ্নাংশ</a:t>
            </a:r>
          </a:p>
          <a:p>
            <a:pPr algn="ctr"/>
            <a:r>
              <a:rPr lang="bn-BD" sz="5400" b="1" dirty="0" smtClean="0">
                <a:solidFill>
                  <a:srgbClr val="CC00FF"/>
                </a:solidFill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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bn-BD" sz="4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algn="ctr"/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</a:p>
          <a:p>
            <a:pPr algn="ctr"/>
            <a:r>
              <a:rPr lang="bn-BD" sz="5400" b="1" dirty="0" smtClean="0">
                <a:solidFill>
                  <a:srgbClr val="CC00FF"/>
                </a:solidFill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bn-BD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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bn-BD" sz="5400" b="1" dirty="0" smtClean="0"/>
          </a:p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সসীম</a:t>
            </a:r>
            <a:r>
              <a:rPr lang="bn-BD" sz="6000" b="1" dirty="0" smtClean="0">
                <a:solidFill>
                  <a:srgbClr val="0000FF"/>
                </a:solidFill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</a:rPr>
              <a:t>  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অনাবৃত  আবৃত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bn-BD" sz="3600" b="1" dirty="0" smtClean="0">
              <a:solidFill>
                <a:srgbClr val="0000FF"/>
              </a:solidFill>
            </a:endParaRPr>
          </a:p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তালিকা থেকে মৌলিক সংখ্যা লিখ।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553"/>
              </p:ext>
            </p:extLst>
          </p:nvPr>
        </p:nvGraphicFramePr>
        <p:xfrm>
          <a:off x="914400" y="1875949"/>
          <a:ext cx="7315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3" imgW="1714500" imgH="203200" progId="Equation.3">
                  <p:embed/>
                </p:oleObj>
              </mc:Choice>
              <mc:Fallback>
                <p:oleObj name="Equation" r:id="rId3" imgW="1714500" imgH="2032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75949"/>
                        <a:ext cx="7315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2667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কাজঃ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876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তালিকার কোনটি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ধরনের ভগ্নাংশ এবং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 তা বর্ণনা কর।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26668"/>
              </p:ext>
            </p:extLst>
          </p:nvPr>
        </p:nvGraphicFramePr>
        <p:xfrm>
          <a:off x="2857500" y="3668808"/>
          <a:ext cx="3124200" cy="10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668808"/>
                        <a:ext cx="3124200" cy="1089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3245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কাজঃ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30762"/>
              </p:ext>
            </p:extLst>
          </p:nvPr>
        </p:nvGraphicFramePr>
        <p:xfrm>
          <a:off x="381000" y="1905000"/>
          <a:ext cx="85344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3886200" imgH="393700" progId="Equation.3">
                  <p:embed/>
                </p:oleObj>
              </mc:Choice>
              <mc:Fallback>
                <p:oleObj name="Equation" r:id="rId3" imgW="38862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5344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352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টি করে সংখ্যার নাম লিখে কারন বর্ণনা কর। </a:t>
            </a:r>
            <a:endParaRPr lang="en-US" sz="44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058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991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71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219200"/>
            <a:ext cx="7953375" cy="60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3195638"/>
            <a:ext cx="7620000" cy="69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0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endParaRPr lang="bn-BD" sz="7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8782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80466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88608"/>
              </p:ext>
            </p:extLst>
          </p:nvPr>
        </p:nvGraphicFramePr>
        <p:xfrm>
          <a:off x="152400" y="2807425"/>
          <a:ext cx="8839200" cy="130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6" imgW="3200400" imgH="393700" progId="Equation.3">
                  <p:embed/>
                </p:oleObj>
              </mc:Choice>
              <mc:Fallback>
                <p:oleObj name="Equation" r:id="rId6" imgW="3200400" imgH="3937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7425"/>
                        <a:ext cx="8839200" cy="130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343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 তথ্যের আলোকে বাস্তব সংখ্যা  সংক্রান্ত প্রশ্ন করনের মাধ্যমে মূল্যায়ন। 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685800"/>
            <a:ext cx="85413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bn-BD" sz="4800" i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CC00CC"/>
              </a:solidFill>
            </a:endParaRPr>
          </a:p>
          <a:p>
            <a:r>
              <a:rPr lang="bn-BD" sz="4000" b="1" i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সদৃস  আবৃত দশমিক  ভগ্নাংশে প্রকাশ কর</a:t>
            </a:r>
            <a:r>
              <a:rPr lang="bn-BD" sz="4000" b="1" i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000" b="1" i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1.</a:t>
            </a:r>
            <a:endParaRPr lang="bn-BD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i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2.</a:t>
            </a:r>
            <a:endParaRPr lang="bn-BD" sz="4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b="1" i="1" dirty="0" smtClean="0">
              <a:solidFill>
                <a:srgbClr val="CC00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0760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93" name="Picture 1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1630"/>
            <a:ext cx="2594262" cy="66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4" name="Picture 1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3051462" cy="63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1"/>
            <a:ext cx="5562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33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30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শ্রেণীঃ নবম </a:t>
            </a:r>
          </a:p>
          <a:p>
            <a:pPr algn="ctr"/>
            <a:r>
              <a:rPr lang="bn-BD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বিষয়ঃ সাধারণ গণিত </a:t>
            </a:r>
          </a:p>
          <a:p>
            <a:pPr algn="ctr"/>
            <a:r>
              <a:rPr lang="bn-BD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অধ্যায়ঃ প্রথম (বাস্তব সংখ্যা)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tock-vector-illustration-of-colorful-numbers-140583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85280"/>
            <a:ext cx="8077200" cy="247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54114"/>
            <a:ext cx="1066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১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64" y="914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পাঠশেষে শিক্ষার্থীরা </a:t>
            </a:r>
            <a:endParaRPr lang="en-US" sz="4000" b="1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বাস্তব সংখ্যা কি তা বলতে পারবে।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b="1" i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বাস্তব সংখ্যার শ্রেণী বিভাগ লিখতে পারবে।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বাস্তব সংখ্যা সংক্রান্ত সমস্যার সমাধান করতে পারবে।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2400"/>
            <a:ext cx="8530683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41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bn-BD" sz="8800" b="1" u="sng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sz="8800" b="1" u="sng" dirty="0">
              <a:solidFill>
                <a:srgbClr val="003300"/>
              </a:solidFill>
            </a:endParaRPr>
          </a:p>
          <a:p>
            <a:pPr algn="ctr"/>
            <a:r>
              <a:rPr lang="bn-BD" sz="7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“বাস্তব সংখ্যা”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5836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সংখ্যার শ্রেণী বিন্যাসের চার্ট</a:t>
            </a: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      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</a:t>
            </a:r>
            <a:endParaRPr lang="bn-BD" sz="6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বাস্তব সংখ্যা</a:t>
            </a: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      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bn-BD" sz="6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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           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bn-BD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endParaRPr lang="bn-BD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মূলদ সংখ্যা 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72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অমূলদ সংখ্যা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867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    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en-US" sz="4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791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পূর্ন সংখ্যা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</a:t>
            </a:r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     </a:t>
            </a:r>
            <a:r>
              <a:rPr lang="en-US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endParaRPr lang="bn-BD" sz="66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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en-US" sz="66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6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3"/>
              </a:rPr>
              <a:t>ধ্বণাত্বক  </a:t>
            </a:r>
            <a:r>
              <a:rPr lang="bn-BD" sz="9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  <a:sym typeface="Wingdings 3"/>
              </a:rPr>
              <a:t>০</a:t>
            </a:r>
            <a:r>
              <a:rPr lang="bn-BD" sz="6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3"/>
              </a:rPr>
              <a:t>  ঋণাত্বক  </a:t>
            </a:r>
            <a:endParaRPr lang="en-US" sz="6000" b="1" dirty="0" smtClean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228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400" b="1" dirty="0" smtClean="0"/>
              <a:t>  </a:t>
            </a:r>
            <a:r>
              <a:rPr lang="bn-BD" sz="60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bn-BD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3"/>
              </a:rPr>
              <a:t>ধ্বণাত্বক সংখ্যা</a:t>
            </a:r>
          </a:p>
          <a:p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             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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</a:p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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  <a:sym typeface="Wingdings 3"/>
              </a:rPr>
              <a:t>১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  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bn-BD" sz="96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  <a:sym typeface="Wingdings 3"/>
            </a:endParaRPr>
          </a:p>
          <a:p>
            <a:r>
              <a:rPr lang="bn-BD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  <a:sym typeface="Wingdings 3"/>
              </a:rPr>
              <a:t>মৌলিক সংখ্যা</a:t>
            </a:r>
            <a:r>
              <a:rPr lang="bn-BD" sz="6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3"/>
              </a:rPr>
              <a:t>     </a:t>
            </a:r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/>
              </a:rPr>
              <a:t>যৌগিক সংখ্যা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952</TotalTime>
  <Words>200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Franklin Gothic Book</vt:lpstr>
      <vt:lpstr>Vrinda</vt:lpstr>
      <vt:lpstr>Wingdings 2</vt:lpstr>
      <vt:lpstr>NikoshBAN</vt:lpstr>
      <vt:lpstr>Wingdings 3</vt:lpstr>
      <vt:lpstr>Franklin Gothic Medium</vt:lpstr>
      <vt:lpstr>Calibri</vt:lpstr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180</cp:revision>
  <dcterms:created xsi:type="dcterms:W3CDTF">2006-08-16T00:00:00Z</dcterms:created>
  <dcterms:modified xsi:type="dcterms:W3CDTF">2016-12-24T14:27:37Z</dcterms:modified>
</cp:coreProperties>
</file>